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sldIdLst>
    <p:sldId id="256" r:id="rId5"/>
    <p:sldId id="260" r:id="rId6"/>
    <p:sldId id="271" r:id="rId7"/>
    <p:sldId id="272" r:id="rId8"/>
    <p:sldId id="279" r:id="rId9"/>
    <p:sldId id="273" r:id="rId10"/>
    <p:sldId id="275" r:id="rId11"/>
    <p:sldId id="281" r:id="rId12"/>
    <p:sldId id="283" r:id="rId13"/>
    <p:sldId id="282" r:id="rId14"/>
    <p:sldId id="277" r:id="rId15"/>
    <p:sldId id="284" r:id="rId16"/>
    <p:sldId id="269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28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2C70B4-A64A-4D30-B615-6FF2B3327D4E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158C6-2FB0-46D2-AB9B-9F7922AA6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847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20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67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260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10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44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14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00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215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07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7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28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"/>
            <a:lum/>
          </a:blip>
          <a:srcRect/>
          <a:stretch>
            <a:fillRect t="-6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B7A22-F8AA-455D-B090-CE60013ADFFD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617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230" y="1122363"/>
            <a:ext cx="8664166" cy="2387600"/>
          </a:xfrm>
        </p:spPr>
        <p:txBody>
          <a:bodyPr>
            <a:normAutofit/>
          </a:bodyPr>
          <a:lstStyle/>
          <a:p>
            <a:r>
              <a:rPr lang="en-US" dirty="0" smtClean="0"/>
              <a:t>Eagle Space Flight Team</a:t>
            </a:r>
            <a:br>
              <a:rPr lang="en-US" dirty="0" smtClean="0"/>
            </a:br>
            <a:r>
              <a:rPr lang="en-US" dirty="0" smtClean="0"/>
              <a:t>Electronics Team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Brandon </a:t>
            </a:r>
            <a:r>
              <a:rPr lang="en-US" dirty="0" err="1" smtClean="0"/>
              <a:t>Klefman</a:t>
            </a:r>
            <a:endParaRPr lang="en-US" dirty="0" smtClean="0"/>
          </a:p>
          <a:p>
            <a:r>
              <a:rPr lang="en-US" dirty="0" smtClean="0"/>
              <a:t>klefmanb@my.erau.edu</a:t>
            </a:r>
          </a:p>
          <a:p>
            <a:r>
              <a:rPr lang="en-US" dirty="0" smtClean="0"/>
              <a:t>Mentor: Dr. Brian Davis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02"/>
            <a:ext cx="1492464" cy="12412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839" y="5387728"/>
            <a:ext cx="895575" cy="13860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1" y="6237291"/>
            <a:ext cx="1888491" cy="430802"/>
          </a:xfrm>
          <a:prstGeom prst="rect">
            <a:avLst/>
          </a:prstGeom>
        </p:spPr>
      </p:pic>
      <p:pic>
        <p:nvPicPr>
          <p:cNvPr id="1026" name="Picture 2" descr="Shap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757" y="12002"/>
            <a:ext cx="1537243" cy="124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6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050530" cy="4351338"/>
          </a:xfrm>
        </p:spPr>
        <p:txBody>
          <a:bodyPr>
            <a:noAutofit/>
          </a:bodyPr>
          <a:lstStyle/>
          <a:p>
            <a:r>
              <a:rPr lang="en-US" dirty="0" smtClean="0"/>
              <a:t>Integration</a:t>
            </a:r>
          </a:p>
          <a:p>
            <a:pPr lvl="1"/>
            <a:r>
              <a:rPr lang="en-US" dirty="0" smtClean="0"/>
              <a:t>Extremely challenging to integrate electronics system into the rocket.</a:t>
            </a:r>
          </a:p>
          <a:p>
            <a:pPr lvl="2"/>
            <a:r>
              <a:rPr lang="en-US" dirty="0" smtClean="0"/>
              <a:t>Improved communication between the structures sub-team and the electronics sub-team would ease the difficulties with integration of the electronics payload. </a:t>
            </a:r>
          </a:p>
          <a:p>
            <a:pPr marL="914400" lvl="2" indent="0">
              <a:buNone/>
            </a:pPr>
            <a:endParaRPr lang="en-US" dirty="0" smtClean="0"/>
          </a:p>
          <a:p>
            <a:r>
              <a:rPr lang="en-US" dirty="0" smtClean="0"/>
              <a:t>Arming/Disarming electronics </a:t>
            </a:r>
          </a:p>
          <a:p>
            <a:pPr lvl="1"/>
            <a:r>
              <a:rPr lang="en-US" dirty="0" smtClean="0"/>
              <a:t>Cannot arm the system before placing the rocket on the pad for fear of accidentally activating parachute deployment explosives.</a:t>
            </a:r>
            <a:endParaRPr lang="en-US" sz="2800" dirty="0" smtClean="0"/>
          </a:p>
          <a:p>
            <a:pPr lvl="1"/>
            <a:r>
              <a:rPr lang="en-US" dirty="0" smtClean="0"/>
              <a:t>Must develop a simple and reliable way to arm system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" t="23901" r="3721" b="28917"/>
          <a:stretch/>
        </p:blipFill>
        <p:spPr>
          <a:xfrm>
            <a:off x="5852160" y="114300"/>
            <a:ext cx="3177540" cy="212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436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Cooperation and communication between teams is vital for ease of assembly and integration.</a:t>
            </a:r>
          </a:p>
          <a:p>
            <a:endParaRPr lang="en-US" dirty="0"/>
          </a:p>
          <a:p>
            <a:r>
              <a:rPr lang="en-US" dirty="0" smtClean="0"/>
              <a:t>Actual operation of the system is not as simple as it is in a testing environment.</a:t>
            </a:r>
          </a:p>
          <a:p>
            <a:pPr marL="457200" lvl="1" indent="0">
              <a:buNone/>
            </a:pPr>
            <a:r>
              <a:rPr lang="en-US" dirty="0" smtClean="0"/>
              <a:t>The operation of the system in the target environment is difficult to plan for, but must be taken into account.</a:t>
            </a:r>
          </a:p>
        </p:txBody>
      </p:sp>
    </p:spTree>
    <p:extLst>
      <p:ext uri="{BB962C8B-B14F-4D97-AF65-F5344CB8AC3E}">
        <p14:creationId xmlns:p14="http://schemas.microsoft.com/office/powerpoint/2010/main" val="368483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electronics system has yet to be fully tested.</a:t>
            </a:r>
          </a:p>
          <a:p>
            <a:pPr marL="457200" lvl="1" indent="0">
              <a:buNone/>
            </a:pPr>
            <a:r>
              <a:rPr lang="en-US" dirty="0" smtClean="0"/>
              <a:t>Though </a:t>
            </a:r>
            <a:r>
              <a:rPr lang="en-US" dirty="0"/>
              <a:t>testing has proven successful validation of most of the electronics </a:t>
            </a:r>
            <a:r>
              <a:rPr lang="en-US" dirty="0" smtClean="0"/>
              <a:t>system, full validation will require a successful flight</a:t>
            </a:r>
            <a:r>
              <a:rPr lang="en-US" dirty="0" smtClean="0"/>
              <a:t>.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All Primary and Secondary objectives have yet to be satisfied.</a:t>
            </a:r>
          </a:p>
          <a:p>
            <a:pPr lvl="1"/>
            <a:r>
              <a:rPr lang="en-US" dirty="0" smtClean="0"/>
              <a:t>Future flights will validate the system, including future integration of a radio for tracking.</a:t>
            </a:r>
          </a:p>
          <a:p>
            <a:pPr lvl="1"/>
            <a:r>
              <a:rPr lang="en-US" dirty="0" smtClean="0"/>
              <a:t>Next flight date scheduled for April 29, 2017.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789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091144" cy="4351338"/>
          </a:xfrm>
        </p:spPr>
        <p:txBody>
          <a:bodyPr/>
          <a:lstStyle/>
          <a:p>
            <a:r>
              <a:rPr lang="en-US" dirty="0"/>
              <a:t>Dr. Brian Davis – Project </a:t>
            </a:r>
            <a:r>
              <a:rPr lang="en-US" dirty="0" smtClean="0"/>
              <a:t>Mentor</a:t>
            </a:r>
          </a:p>
          <a:p>
            <a:r>
              <a:rPr lang="en-US" dirty="0" smtClean="0"/>
              <a:t>Dr. Gary Yale – ERAU Space Grant </a:t>
            </a:r>
            <a:r>
              <a:rPr lang="en-US" dirty="0" smtClean="0"/>
              <a:t>Coordinator</a:t>
            </a:r>
          </a:p>
          <a:p>
            <a:r>
              <a:rPr lang="en-US" dirty="0" smtClean="0"/>
              <a:t>Dr. Julio Benavides – Eagle Space Flight Team Advisor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6960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3100" y="-558800"/>
            <a:ext cx="7772400" cy="15494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7565" y="3177540"/>
            <a:ext cx="7432040" cy="3365500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Electronics Team Lead:</a:t>
            </a:r>
          </a:p>
          <a:p>
            <a:r>
              <a:rPr lang="en-US" dirty="0" smtClean="0"/>
              <a:t>Brandon </a:t>
            </a:r>
            <a:r>
              <a:rPr lang="en-US" dirty="0" err="1" smtClean="0"/>
              <a:t>Klefman</a:t>
            </a:r>
            <a:endParaRPr lang="en-US" dirty="0" smtClean="0"/>
          </a:p>
          <a:p>
            <a:r>
              <a:rPr lang="en-US" dirty="0" smtClean="0"/>
              <a:t>klefmanb@my.erau.edu</a:t>
            </a:r>
          </a:p>
          <a:p>
            <a:endParaRPr lang="en-US" dirty="0"/>
          </a:p>
          <a:p>
            <a:r>
              <a:rPr lang="en-US" dirty="0" smtClean="0"/>
              <a:t>Learn more about the Eagle Space Flight Team:</a:t>
            </a:r>
          </a:p>
          <a:p>
            <a:r>
              <a:rPr lang="en-US" dirty="0" smtClean="0"/>
              <a:t>www.EagleSpaceFlightTeam.com</a:t>
            </a:r>
            <a:endParaRPr lang="en-US" dirty="0"/>
          </a:p>
          <a:p>
            <a:r>
              <a:rPr lang="en-US" dirty="0" smtClean="0"/>
              <a:t>www.facebook.com/eaglespaceft/</a:t>
            </a:r>
            <a:endParaRPr lang="en-US" dirty="0"/>
          </a:p>
          <a:p>
            <a:r>
              <a:rPr lang="en-US" dirty="0" smtClean="0"/>
              <a:t>EagleSpaceFlightTeam@gmail.com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1" t="39837" r="3473" b="13770"/>
          <a:stretch/>
        </p:blipFill>
        <p:spPr>
          <a:xfrm>
            <a:off x="346710" y="990600"/>
            <a:ext cx="8413750" cy="281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Primary Objectives</a:t>
            </a:r>
          </a:p>
          <a:p>
            <a:r>
              <a:rPr lang="en-US" dirty="0" smtClean="0"/>
              <a:t>Secondary Objectives</a:t>
            </a:r>
          </a:p>
          <a:p>
            <a:r>
              <a:rPr lang="en-US" dirty="0" smtClean="0"/>
              <a:t>Hardware Development</a:t>
            </a:r>
          </a:p>
          <a:p>
            <a:r>
              <a:rPr lang="en-US" dirty="0" smtClean="0"/>
              <a:t>Hardware Assembly</a:t>
            </a:r>
          </a:p>
          <a:p>
            <a:r>
              <a:rPr lang="en-US" dirty="0" smtClean="0"/>
              <a:t>Software Development</a:t>
            </a:r>
          </a:p>
          <a:p>
            <a:r>
              <a:rPr lang="en-US" dirty="0" smtClean="0"/>
              <a:t>Test Flights</a:t>
            </a:r>
          </a:p>
          <a:p>
            <a:r>
              <a:rPr lang="en-US" dirty="0" smtClean="0"/>
              <a:t>Challenges</a:t>
            </a:r>
          </a:p>
          <a:p>
            <a:r>
              <a:rPr lang="en-US" dirty="0" smtClean="0"/>
              <a:t>Future Development</a:t>
            </a:r>
          </a:p>
          <a:p>
            <a:r>
              <a:rPr lang="en-US" dirty="0" smtClean="0"/>
              <a:t>Lessons Learned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180" y="4005848"/>
            <a:ext cx="4091940" cy="27085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376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910" y="1813560"/>
            <a:ext cx="78867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Electronics telemetry system should…</a:t>
            </a:r>
          </a:p>
          <a:p>
            <a:endParaRPr lang="en-US" dirty="0" smtClean="0"/>
          </a:p>
          <a:p>
            <a:r>
              <a:rPr lang="en-US" dirty="0" smtClean="0"/>
              <a:t>Track the rocket during the flight.</a:t>
            </a:r>
          </a:p>
          <a:p>
            <a:endParaRPr lang="en-US" dirty="0" smtClean="0"/>
          </a:p>
          <a:p>
            <a:r>
              <a:rPr lang="en-US" dirty="0" smtClean="0"/>
              <a:t>Measure the pressure around the rocket during the flight.</a:t>
            </a:r>
          </a:p>
          <a:p>
            <a:endParaRPr lang="en-US" dirty="0"/>
          </a:p>
          <a:p>
            <a:r>
              <a:rPr lang="en-US" dirty="0" smtClean="0"/>
              <a:t>Transmit the location of the rocket to the ground station during the flight.</a:t>
            </a:r>
          </a:p>
        </p:txBody>
      </p:sp>
    </p:spTree>
    <p:extLst>
      <p:ext uri="{BB962C8B-B14F-4D97-AF65-F5344CB8AC3E}">
        <p14:creationId xmlns:p14="http://schemas.microsoft.com/office/powerpoint/2010/main" val="422206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Objectives (cont.)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Activate the deployment of the drogue parachute at the apogee of the flight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Activate the deployment of the main parachute at a preset </a:t>
            </a:r>
            <a:r>
              <a:rPr lang="en-US" dirty="0" smtClean="0"/>
              <a:t>altitude during descent.</a:t>
            </a:r>
          </a:p>
          <a:p>
            <a:endParaRPr lang="en-US" dirty="0"/>
          </a:p>
          <a:p>
            <a:r>
              <a:rPr lang="en-US" dirty="0"/>
              <a:t>Have a secondary, redundant method of detecting apogee.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32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Objectives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882140"/>
            <a:ext cx="7886700" cy="48387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The Electronics telemetry system should…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Record the acceleration of the rocket.</a:t>
            </a:r>
          </a:p>
          <a:p>
            <a:endParaRPr lang="en-US" dirty="0" smtClean="0"/>
          </a:p>
          <a:p>
            <a:r>
              <a:rPr lang="en-US" dirty="0" smtClean="0"/>
              <a:t>Record the gyroscopic rotation of the rocket.</a:t>
            </a:r>
          </a:p>
          <a:p>
            <a:endParaRPr lang="en-US" dirty="0" smtClean="0"/>
          </a:p>
          <a:p>
            <a:r>
              <a:rPr lang="en-US" dirty="0" smtClean="0"/>
              <a:t>Record the compass orientation of the rocket.</a:t>
            </a:r>
          </a:p>
          <a:p>
            <a:endParaRPr lang="en-US" dirty="0" smtClean="0"/>
          </a:p>
          <a:p>
            <a:r>
              <a:rPr lang="en-US" dirty="0" smtClean="0"/>
              <a:t>Store all data on the rocket for analysis upon recovery.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95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6465570" cy="4491355"/>
          </a:xfrm>
        </p:spPr>
        <p:txBody>
          <a:bodyPr/>
          <a:lstStyle/>
          <a:p>
            <a:r>
              <a:rPr lang="en-US" dirty="0" smtClean="0"/>
              <a:t>Custom, student designed printed circuit board</a:t>
            </a:r>
          </a:p>
          <a:p>
            <a:pPr marL="457200" lvl="1" indent="0">
              <a:buNone/>
            </a:pPr>
            <a:r>
              <a:rPr lang="en-US" dirty="0" smtClean="0"/>
              <a:t>Integrate GPS, pressure sensor, Inertial Measurement Unit, </a:t>
            </a:r>
            <a:r>
              <a:rPr lang="en-US" dirty="0" err="1" smtClean="0"/>
              <a:t>uSD</a:t>
            </a:r>
            <a:r>
              <a:rPr lang="en-US" dirty="0" smtClean="0"/>
              <a:t> card, and radio into the printed circuit board. </a:t>
            </a:r>
          </a:p>
          <a:p>
            <a:r>
              <a:rPr lang="en-US" dirty="0" smtClean="0"/>
              <a:t>Capable of activating electric-matches for parachute deployment.</a:t>
            </a:r>
          </a:p>
          <a:p>
            <a:pPr marL="457200" lvl="1" indent="0">
              <a:buNone/>
            </a:pPr>
            <a:r>
              <a:rPr lang="en-US" dirty="0" smtClean="0"/>
              <a:t>Requires a nominal current of 0.75 amp for deployment.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220" y="1690689"/>
            <a:ext cx="1769555" cy="429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70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Printed Circuit Board was populated by students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Required soldering and continuity checks before final board power on.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3920" y="6550223"/>
            <a:ext cx="13678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Fabacademy.org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411" y="3521490"/>
            <a:ext cx="2844800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8" t="23778" r="27333" b="5667"/>
          <a:stretch/>
        </p:blipFill>
        <p:spPr>
          <a:xfrm>
            <a:off x="628650" y="3107201"/>
            <a:ext cx="1488086" cy="29621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6" t="25110" r="10500" b="29889"/>
          <a:stretch/>
        </p:blipFill>
        <p:spPr>
          <a:xfrm rot="16200000">
            <a:off x="5082133" y="3871443"/>
            <a:ext cx="3550605" cy="143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50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libraries available from Texas Instruments </a:t>
            </a:r>
            <a:r>
              <a:rPr lang="en-US" dirty="0" smtClean="0"/>
              <a:t>to help </a:t>
            </a:r>
            <a:r>
              <a:rPr lang="en-US" dirty="0" smtClean="0"/>
              <a:t>develop the software</a:t>
            </a:r>
          </a:p>
          <a:p>
            <a:pPr lvl="1"/>
            <a:r>
              <a:rPr lang="en-US" dirty="0" smtClean="0"/>
              <a:t>Sped </a:t>
            </a:r>
            <a:r>
              <a:rPr lang="en-US" dirty="0" smtClean="0"/>
              <a:t>up the software development process</a:t>
            </a:r>
          </a:p>
          <a:p>
            <a:pPr lvl="1"/>
            <a:r>
              <a:rPr lang="en-US" dirty="0" smtClean="0"/>
              <a:t>Used the Texas Instruments TM4C123GXL development board</a:t>
            </a:r>
          </a:p>
          <a:p>
            <a:endParaRPr lang="en-US" dirty="0" smtClean="0"/>
          </a:p>
          <a:p>
            <a:r>
              <a:rPr lang="en-US" dirty="0" smtClean="0"/>
              <a:t>Testing is limited to functional tests such as deployment</a:t>
            </a:r>
          </a:p>
          <a:p>
            <a:pPr marL="457200" lvl="1" indent="0">
              <a:buNone/>
            </a:pPr>
            <a:r>
              <a:rPr lang="en-US" dirty="0" smtClean="0"/>
              <a:t>Unable perform </a:t>
            </a:r>
            <a:r>
              <a:rPr lang="en-US" dirty="0" smtClean="0"/>
              <a:t>a full software test without flying aboard the </a:t>
            </a:r>
            <a:r>
              <a:rPr lang="en-US" dirty="0" smtClean="0"/>
              <a:t>rocket.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4660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Flights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flight resulted in failure of the vehicle, destroying the entire electronics system.</a:t>
            </a:r>
          </a:p>
          <a:p>
            <a:pPr marL="457200" lvl="1" indent="0">
              <a:buNone/>
            </a:pPr>
            <a:r>
              <a:rPr lang="en-US" dirty="0" smtClean="0"/>
              <a:t>No data was retrieved from first flight.</a:t>
            </a:r>
          </a:p>
          <a:p>
            <a:endParaRPr lang="en-US" dirty="0" smtClean="0"/>
          </a:p>
          <a:p>
            <a:r>
              <a:rPr lang="en-US" dirty="0" smtClean="0"/>
              <a:t>Second flight was a successful flight for the rocket.</a:t>
            </a:r>
          </a:p>
          <a:p>
            <a:pPr lvl="1"/>
            <a:r>
              <a:rPr lang="en-US" dirty="0" smtClean="0"/>
              <a:t>Electronics package did not correctly arm or record any data due to a short circuit.</a:t>
            </a:r>
          </a:p>
          <a:p>
            <a:pPr lvl="1"/>
            <a:r>
              <a:rPr lang="en-US" dirty="0" smtClean="0"/>
              <a:t>Electronics package was successfully recovered.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976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809634FE2A124B8F573738AF5E3AB7" ma:contentTypeVersion="0" ma:contentTypeDescription="Create a new document." ma:contentTypeScope="" ma:versionID="ace3a1378684e757d251948f9af2cac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7b4a4f76bea50102067bc7ec8c6d4d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A146A33-E590-484A-9AE2-EC282E89C290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C27C8C2-B830-4A9D-968A-C8845DC2364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68F8A3-3E71-4C35-9E65-4CCE0ED27A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730</TotalTime>
  <Words>566</Words>
  <Application>Microsoft Office PowerPoint</Application>
  <PresentationFormat>On-screen Show (4:3)</PresentationFormat>
  <Paragraphs>95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Eagle Space Flight Team Electronics Team</vt:lpstr>
      <vt:lpstr>Outline</vt:lpstr>
      <vt:lpstr>Primary Objectives</vt:lpstr>
      <vt:lpstr>Primary Objectives (cont.)</vt:lpstr>
      <vt:lpstr>Secondary Objectives</vt:lpstr>
      <vt:lpstr>Hardware Development</vt:lpstr>
      <vt:lpstr>Hardware Assembly</vt:lpstr>
      <vt:lpstr>Software Development</vt:lpstr>
      <vt:lpstr>Test Flights</vt:lpstr>
      <vt:lpstr>Challenges</vt:lpstr>
      <vt:lpstr>Lessons Learned</vt:lpstr>
      <vt:lpstr>Conclusion</vt:lpstr>
      <vt:lpstr>Acknowledgements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Bryce Chanes</dc:creator>
  <cp:lastModifiedBy>Klefman, Brandon T.</cp:lastModifiedBy>
  <cp:revision>83</cp:revision>
  <dcterms:created xsi:type="dcterms:W3CDTF">2014-04-01T22:02:56Z</dcterms:created>
  <dcterms:modified xsi:type="dcterms:W3CDTF">2017-04-07T22:46:02Z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0x01010002809634FE2A124B8F573738AF5E3AB7</vt:lpwstr>
  </property>
</Properties>
</file>